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27483D-B2D0-4F1F-A663-960716723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28900"/>
          </a:xfrm>
        </p:spPr>
        <p:txBody>
          <a:bodyPr anchor="b"/>
          <a:lstStyle>
            <a:lvl1pPr algn="ctr"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CDF7261-A15F-4870-BC85-2CAE2E4FC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67585"/>
            <a:ext cx="9144000" cy="753827"/>
          </a:xfrm>
        </p:spPr>
        <p:txBody>
          <a:bodyPr/>
          <a:lstStyle>
            <a:lvl1pPr marL="0" indent="0" algn="ctr"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D341ED-EEAA-40CC-B2B3-366850B6E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AC2D-D39E-4679-997E-8C0C80A040DE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6B9888-D299-42C3-A347-52D062A6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C432CF-21F2-4F4B-B9B1-4481C19A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6ECF-1095-40CE-B214-9A385DC2DD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4691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33CAE7-8E61-4957-8387-33FD3AA00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2CA7C1F-2334-456C-9078-31A1436C9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B20AF9-06DE-4C83-A818-4DC0D8B45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AC2D-D39E-4679-997E-8C0C80A040DE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112673-42E0-4929-B9EE-15E40DE20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89BDF3-56F9-4E16-ADE4-DD34F5279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6ECF-1095-40CE-B214-9A385DC2DDC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68C5212F-E042-4B8C-BE79-9C1220253BDC}"/>
              </a:ext>
            </a:extLst>
          </p:cNvPr>
          <p:cNvCxnSpPr>
            <a:cxnSpLocks/>
          </p:cNvCxnSpPr>
          <p:nvPr userDrawn="1"/>
        </p:nvCxnSpPr>
        <p:spPr>
          <a:xfrm>
            <a:off x="819496" y="1425633"/>
            <a:ext cx="10534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590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379D2DD-8D85-4EA6-BC13-97982186B4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0E7E107-42C6-4495-B401-488FCFC819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A81B1-F215-4CB1-9673-EE737A256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AC2D-D39E-4679-997E-8C0C80A040DE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F18C6D-0C1A-4168-8702-C06FBFA51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91A824-42FC-42CE-A00C-B2CD25B84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6ECF-1095-40CE-B214-9A385DC2DD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9652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B64C62-8645-46F2-8EAD-60971D67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877659-8026-40F6-8C26-7FD1BDC47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A8E73C-98AC-456A-AA3A-5A660DEB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AC2D-D39E-4679-997E-8C0C80A040DE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2CD6D4-A450-40C8-A231-1F4828779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919D28-5CB1-49F4-8072-B92BF469D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6ECF-1095-40CE-B214-9A385DC2DDC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1680BBF0-5958-4256-9D55-4B97EBECE504}"/>
              </a:ext>
            </a:extLst>
          </p:cNvPr>
          <p:cNvCxnSpPr>
            <a:cxnSpLocks/>
          </p:cNvCxnSpPr>
          <p:nvPr userDrawn="1"/>
        </p:nvCxnSpPr>
        <p:spPr>
          <a:xfrm>
            <a:off x="819496" y="1425633"/>
            <a:ext cx="10534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4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ECE6F4-E267-4607-8DDB-6BB31EE24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ADF39E5-04BF-490B-88CE-54CF4B5A8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2EC06F-148D-4549-ACF9-14FC42955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AC2D-D39E-4679-997E-8C0C80A040DE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A96FF2-D580-4D3A-97D4-15E1F0AB2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FA9015-EFE4-4BE2-B21F-C485B42AF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6ECF-1095-40CE-B214-9A385DC2DD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8163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6DDC7F-9E3D-4C77-BAD7-DA8CC3887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09608F-FCD0-48FB-84E7-8715228323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DE3CB74-2BFF-49AF-8A3B-120F4B463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CFB99C-E3FA-4D92-9F27-865FF4EDB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AC2D-D39E-4679-997E-8C0C80A040DE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A8DF25A-1EA0-42D8-AF0A-22898D4A7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8E998E4-1FFC-4802-BF6A-63FE0DF2D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6ECF-1095-40CE-B214-9A385DC2DDC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107ACB2-5794-4700-A6C7-37AC54223880}"/>
              </a:ext>
            </a:extLst>
          </p:cNvPr>
          <p:cNvCxnSpPr>
            <a:cxnSpLocks/>
          </p:cNvCxnSpPr>
          <p:nvPr userDrawn="1"/>
        </p:nvCxnSpPr>
        <p:spPr>
          <a:xfrm>
            <a:off x="819496" y="1425633"/>
            <a:ext cx="10534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426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3DE25-2616-44B0-ABA4-B04167632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06050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7B14CBB-672B-4A11-8497-87A50449E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A993957-DBC8-4126-BA21-E0A30527B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90D91B7-7CAC-4471-AC78-67D0F4B30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28518FD-CA78-49C6-B5B7-614B51605C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6940919-26A5-4F19-9CE8-4C586A6FC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AC2D-D39E-4679-997E-8C0C80A040DE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E1D034E-8993-45CA-AC2F-D97E2738B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20B14F7-E671-48DE-B475-44E4CD6E4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6ECF-1095-40CE-B214-9A385DC2DDC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37F9268-7AB3-4665-AAFE-DA935166E4D2}"/>
              </a:ext>
            </a:extLst>
          </p:cNvPr>
          <p:cNvCxnSpPr>
            <a:cxnSpLocks/>
          </p:cNvCxnSpPr>
          <p:nvPr userDrawn="1"/>
        </p:nvCxnSpPr>
        <p:spPr>
          <a:xfrm>
            <a:off x="819496" y="1425633"/>
            <a:ext cx="10534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705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79CA21-92BE-4027-91A5-75D7BB2D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05B4DC1-0E84-499A-9992-A459B6ED8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AC2D-D39E-4679-997E-8C0C80A040DE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5073AD2-43A2-4943-BBFB-BA4DD854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25935C1-507A-4010-9CBC-3E04935C6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6ECF-1095-40CE-B214-9A385DC2DDC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5DE393B-3339-4559-997E-D6A17CB0C97D}"/>
              </a:ext>
            </a:extLst>
          </p:cNvPr>
          <p:cNvCxnSpPr>
            <a:cxnSpLocks/>
          </p:cNvCxnSpPr>
          <p:nvPr userDrawn="1"/>
        </p:nvCxnSpPr>
        <p:spPr>
          <a:xfrm>
            <a:off x="819496" y="1425633"/>
            <a:ext cx="10534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786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E6E91C-0021-41FF-9D52-FF7E1EEEE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AC2D-D39E-4679-997E-8C0C80A040DE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1D1701F-52D2-4F96-9959-7A9F2A0C7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77E1F7-82A2-4F72-8F27-8FDA0AE32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6ECF-1095-40CE-B214-9A385DC2DD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562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185FFC-28A2-4996-BFC6-D87954D74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F16283-F33E-4549-9909-F019B5ABA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6828B22-0A14-4710-9BB2-61075FC59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B577D3-0A5C-4EC9-9615-D2FF22D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AC2D-D39E-4679-997E-8C0C80A040DE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CA95A6B-7E85-4AEE-99DE-2CE3E5155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526778-4E39-47A1-BB00-C5266193E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6ECF-1095-40CE-B214-9A385DC2DD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99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9B2A7E-54BC-487C-A730-BCD8480B1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306D54C-A3E4-46B2-8621-917FD45398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D57D703-437E-4ADE-8A50-8508F6A5F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A4D7C9-D97F-4FC8-89E9-8881C6F41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AC2D-D39E-4679-997E-8C0C80A040DE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86226ED-A288-43C2-AA2F-EC9F2716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6ACA7D2-297E-46B9-8656-F1111CBB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6ECF-1095-40CE-B214-9A385DC2DD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5925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D5CB7A56-CB56-4B53-AD25-F63A342900FD}"/>
              </a:ext>
            </a:extLst>
          </p:cNvPr>
          <p:cNvSpPr/>
          <p:nvPr userDrawn="1"/>
        </p:nvSpPr>
        <p:spPr>
          <a:xfrm rot="956328">
            <a:off x="4797977" y="5862577"/>
            <a:ext cx="430876" cy="371445"/>
          </a:xfrm>
          <a:prstGeom prst="triangle">
            <a:avLst/>
          </a:prstGeom>
          <a:solidFill>
            <a:srgbClr val="0066FF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3C7AF51-17CE-45CD-9FCB-AF526A888BEA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C4BE46D-AC9B-4C84-B8DF-8DDEC24DD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9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3E2F73-76E8-4E8E-834B-2F61EEFE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BEB7EC2-BC65-4B26-84AD-176E4771E7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EAC2D-D39E-4679-997E-8C0C80A040DE}" type="datetimeFigureOut">
              <a:rPr lang="zh-TW" altLang="en-US" smtClean="0"/>
              <a:t>2022/3/25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575A2D-1BC6-448D-BF4A-0A1C4A4BF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AF588E-F2A6-4083-973E-301CF82F7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C6ECF-1095-40CE-B214-9A385DC2DDC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2B3CD804-A1E9-463E-8218-C56EE7DE8A95}"/>
              </a:ext>
            </a:extLst>
          </p:cNvPr>
          <p:cNvSpPr/>
          <p:nvPr userDrawn="1"/>
        </p:nvSpPr>
        <p:spPr>
          <a:xfrm rot="19965147">
            <a:off x="10373048" y="218608"/>
            <a:ext cx="430876" cy="371445"/>
          </a:xfrm>
          <a:prstGeom prst="triangl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00A856E6-5B2F-41BA-9D84-7B31DCBD3083}"/>
              </a:ext>
            </a:extLst>
          </p:cNvPr>
          <p:cNvCxnSpPr/>
          <p:nvPr userDrawn="1"/>
        </p:nvCxnSpPr>
        <p:spPr>
          <a:xfrm flipH="1">
            <a:off x="11175076" y="2420749"/>
            <a:ext cx="357447" cy="48213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B789C2FE-57AB-41D1-8D5B-F3702AA56AD7}"/>
              </a:ext>
            </a:extLst>
          </p:cNvPr>
          <p:cNvCxnSpPr/>
          <p:nvPr userDrawn="1"/>
        </p:nvCxnSpPr>
        <p:spPr>
          <a:xfrm flipH="1">
            <a:off x="11171762" y="2179680"/>
            <a:ext cx="357447" cy="482139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56856A34-9A9D-4AFC-B552-D1C805C61CF6}"/>
              </a:ext>
            </a:extLst>
          </p:cNvPr>
          <p:cNvSpPr/>
          <p:nvPr userDrawn="1"/>
        </p:nvSpPr>
        <p:spPr>
          <a:xfrm>
            <a:off x="72885" y="1009593"/>
            <a:ext cx="441960" cy="441960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5066D45-EFE6-4CD9-9051-835D8F02CFF9}"/>
              </a:ext>
            </a:extLst>
          </p:cNvPr>
          <p:cNvSpPr/>
          <p:nvPr userDrawn="1"/>
        </p:nvSpPr>
        <p:spPr>
          <a:xfrm>
            <a:off x="11761667" y="5939120"/>
            <a:ext cx="218358" cy="218358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50F011B-E842-48A9-AE05-783908310F54}"/>
              </a:ext>
            </a:extLst>
          </p:cNvPr>
          <p:cNvCxnSpPr/>
          <p:nvPr userDrawn="1"/>
        </p:nvCxnSpPr>
        <p:spPr>
          <a:xfrm flipH="1">
            <a:off x="659476" y="6057467"/>
            <a:ext cx="357447" cy="48213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DFB43E40-5C12-483A-A96D-20CBE88ADCA8}"/>
              </a:ext>
            </a:extLst>
          </p:cNvPr>
          <p:cNvCxnSpPr/>
          <p:nvPr userDrawn="1"/>
        </p:nvCxnSpPr>
        <p:spPr>
          <a:xfrm flipH="1">
            <a:off x="656162" y="5816398"/>
            <a:ext cx="357447" cy="482139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827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338447-4FFF-44F7-8941-6977750B3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7699"/>
            <a:ext cx="9144000" cy="1744897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自我介紹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5424C29-B8B9-4056-8016-8849A4D1E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44413"/>
            <a:ext cx="9144000" cy="753827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林書恒</a:t>
            </a:r>
            <a:endParaRPr lang="en-US" altLang="zh-TW" dirty="0"/>
          </a:p>
          <a:p>
            <a:r>
              <a:rPr lang="en-US" altLang="zh-TW" dirty="0"/>
              <a:t>SHLINAK</a:t>
            </a:r>
            <a:endParaRPr lang="zh-TW" altLang="en-US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17B7A8F9-13ED-46A4-A5C5-6918F2E99959}"/>
              </a:ext>
            </a:extLst>
          </p:cNvPr>
          <p:cNvCxnSpPr>
            <a:cxnSpLocks/>
          </p:cNvCxnSpPr>
          <p:nvPr/>
        </p:nvCxnSpPr>
        <p:spPr>
          <a:xfrm>
            <a:off x="446809" y="4066560"/>
            <a:ext cx="112983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488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8D7019-B7DD-496B-8CDA-506AD9087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個人資料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FB92F-E245-4F51-AAA0-5CDC6AF17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姓名：林書恒 </a:t>
            </a:r>
            <a:r>
              <a:rPr lang="en-US" altLang="zh-TW" dirty="0"/>
              <a:t>(Robert)</a:t>
            </a:r>
          </a:p>
          <a:p>
            <a:r>
              <a:rPr lang="zh-TW" altLang="en-US" dirty="0"/>
              <a:t>學歷</a:t>
            </a:r>
            <a:endParaRPr lang="en-US" altLang="zh-TW" dirty="0"/>
          </a:p>
          <a:p>
            <a:pPr lvl="1"/>
            <a:r>
              <a:rPr lang="zh-TW" altLang="en-US" dirty="0"/>
              <a:t>台灣大學生命科學系</a:t>
            </a:r>
            <a:endParaRPr lang="en-US" altLang="zh-TW" dirty="0"/>
          </a:p>
          <a:p>
            <a:pPr lvl="1"/>
            <a:r>
              <a:rPr lang="zh-TW" altLang="en-US" dirty="0"/>
              <a:t>台灣大學生化所</a:t>
            </a:r>
            <a:endParaRPr lang="en-US" altLang="zh-TW" dirty="0"/>
          </a:p>
          <a:p>
            <a:r>
              <a:rPr lang="zh-TW" altLang="en-US" dirty="0"/>
              <a:t>工作經驗</a:t>
            </a:r>
            <a:endParaRPr lang="en-US" altLang="zh-TW" dirty="0"/>
          </a:p>
          <a:p>
            <a:pPr lvl="1"/>
            <a:r>
              <a:rPr lang="zh-TW" altLang="en-US" dirty="0"/>
              <a:t>中研院生醫所：李永凌老師實驗室 </a:t>
            </a:r>
            <a:r>
              <a:rPr lang="en-US" altLang="zh-TW" dirty="0"/>
              <a:t>(</a:t>
            </a:r>
            <a:r>
              <a:rPr lang="zh-TW" altLang="en-US" dirty="0"/>
              <a:t>研究助理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台大醫學院：</a:t>
            </a:r>
            <a:r>
              <a:rPr lang="en-US" altLang="zh-TW" dirty="0"/>
              <a:t> </a:t>
            </a:r>
            <a:r>
              <a:rPr lang="zh-TW" altLang="en-US" dirty="0"/>
              <a:t>楊志新醫師實驗室 </a:t>
            </a:r>
            <a:r>
              <a:rPr lang="en-US" altLang="zh-TW" dirty="0"/>
              <a:t>(</a:t>
            </a:r>
            <a:r>
              <a:rPr lang="zh-TW" altLang="en-US" dirty="0"/>
              <a:t>研究助理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9165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3A013F-14FD-491D-AA1B-A6F90A89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興趣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499C25-B2E9-41F2-9F28-4EC6B89D6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E47099B-E52F-4AF3-AC38-3EFBF06E94C1}"/>
              </a:ext>
            </a:extLst>
          </p:cNvPr>
          <p:cNvGrpSpPr/>
          <p:nvPr/>
        </p:nvGrpSpPr>
        <p:grpSpPr>
          <a:xfrm>
            <a:off x="715034" y="2010182"/>
            <a:ext cx="5005695" cy="3772925"/>
            <a:chOff x="1851284" y="1267483"/>
            <a:chExt cx="8718036" cy="559051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7856540-2F95-48B2-8306-6B1E6F3E3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51675" b="62494"/>
            <a:stretch>
              <a:fillRect/>
            </a:stretch>
          </p:blipFill>
          <p:spPr>
            <a:xfrm>
              <a:off x="1851284" y="1267483"/>
              <a:ext cx="4212968" cy="2096759"/>
            </a:xfrm>
            <a:custGeom>
              <a:avLst/>
              <a:gdLst>
                <a:gd name="connsiteX0" fmla="*/ 0 w 4212968"/>
                <a:gd name="connsiteY0" fmla="*/ 0 h 2096759"/>
                <a:gd name="connsiteX1" fmla="*/ 4212968 w 4212968"/>
                <a:gd name="connsiteY1" fmla="*/ 0 h 2096759"/>
                <a:gd name="connsiteX2" fmla="*/ 4212968 w 4212968"/>
                <a:gd name="connsiteY2" fmla="*/ 2096759 h 2096759"/>
                <a:gd name="connsiteX3" fmla="*/ 0 w 4212968"/>
                <a:gd name="connsiteY3" fmla="*/ 2096759 h 2096759"/>
                <a:gd name="connsiteX4" fmla="*/ 0 w 4212968"/>
                <a:gd name="connsiteY4" fmla="*/ 0 h 209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2968" h="2096759">
                  <a:moveTo>
                    <a:pt x="0" y="0"/>
                  </a:moveTo>
                  <a:lnTo>
                    <a:pt x="4212968" y="0"/>
                  </a:lnTo>
                  <a:lnTo>
                    <a:pt x="4212968" y="2096759"/>
                  </a:lnTo>
                  <a:lnTo>
                    <a:pt x="0" y="209675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A95AF5E2-65D1-4585-97A3-6B65F01C6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2731" r="51675"/>
            <a:stretch>
              <a:fillRect/>
            </a:stretch>
          </p:blipFill>
          <p:spPr>
            <a:xfrm>
              <a:off x="1851284" y="3656342"/>
              <a:ext cx="4212968" cy="3201658"/>
            </a:xfrm>
            <a:custGeom>
              <a:avLst/>
              <a:gdLst>
                <a:gd name="connsiteX0" fmla="*/ 0 w 4212968"/>
                <a:gd name="connsiteY0" fmla="*/ 0 h 3201658"/>
                <a:gd name="connsiteX1" fmla="*/ 4212968 w 4212968"/>
                <a:gd name="connsiteY1" fmla="*/ 0 h 3201658"/>
                <a:gd name="connsiteX2" fmla="*/ 4212968 w 4212968"/>
                <a:gd name="connsiteY2" fmla="*/ 3201658 h 3201658"/>
                <a:gd name="connsiteX3" fmla="*/ 0 w 4212968"/>
                <a:gd name="connsiteY3" fmla="*/ 3201658 h 3201658"/>
                <a:gd name="connsiteX4" fmla="*/ 0 w 4212968"/>
                <a:gd name="connsiteY4" fmla="*/ 0 h 320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2968" h="3201658">
                  <a:moveTo>
                    <a:pt x="0" y="0"/>
                  </a:moveTo>
                  <a:lnTo>
                    <a:pt x="4212968" y="0"/>
                  </a:lnTo>
                  <a:lnTo>
                    <a:pt x="4212968" y="3201658"/>
                  </a:lnTo>
                  <a:lnTo>
                    <a:pt x="0" y="320165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2C00EAA9-0167-47AF-B498-CA3215C9C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675" b="45797"/>
            <a:stretch>
              <a:fillRect/>
            </a:stretch>
          </p:blipFill>
          <p:spPr>
            <a:xfrm>
              <a:off x="6356352" y="1267483"/>
              <a:ext cx="4212968" cy="3030209"/>
            </a:xfrm>
            <a:custGeom>
              <a:avLst/>
              <a:gdLst>
                <a:gd name="connsiteX0" fmla="*/ 0 w 4212968"/>
                <a:gd name="connsiteY0" fmla="*/ 0 h 3030209"/>
                <a:gd name="connsiteX1" fmla="*/ 4212968 w 4212968"/>
                <a:gd name="connsiteY1" fmla="*/ 0 h 3030209"/>
                <a:gd name="connsiteX2" fmla="*/ 4212968 w 4212968"/>
                <a:gd name="connsiteY2" fmla="*/ 3030209 h 3030209"/>
                <a:gd name="connsiteX3" fmla="*/ 0 w 4212968"/>
                <a:gd name="connsiteY3" fmla="*/ 3030209 h 3030209"/>
                <a:gd name="connsiteX4" fmla="*/ 0 w 4212968"/>
                <a:gd name="connsiteY4" fmla="*/ 0 h 3030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2968" h="3030209">
                  <a:moveTo>
                    <a:pt x="0" y="0"/>
                  </a:moveTo>
                  <a:lnTo>
                    <a:pt x="4212968" y="0"/>
                  </a:lnTo>
                  <a:lnTo>
                    <a:pt x="4212968" y="3030209"/>
                  </a:lnTo>
                  <a:lnTo>
                    <a:pt x="0" y="303020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0B47A37-527A-42C9-9E67-30F0FB04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675" t="59428" r="21521"/>
            <a:stretch>
              <a:fillRect/>
            </a:stretch>
          </p:blipFill>
          <p:spPr>
            <a:xfrm>
              <a:off x="6356352" y="4589792"/>
              <a:ext cx="2336768" cy="2268208"/>
            </a:xfrm>
            <a:custGeom>
              <a:avLst/>
              <a:gdLst>
                <a:gd name="connsiteX0" fmla="*/ 0 w 2336768"/>
                <a:gd name="connsiteY0" fmla="*/ 0 h 2268208"/>
                <a:gd name="connsiteX1" fmla="*/ 2336768 w 2336768"/>
                <a:gd name="connsiteY1" fmla="*/ 0 h 2268208"/>
                <a:gd name="connsiteX2" fmla="*/ 2336768 w 2336768"/>
                <a:gd name="connsiteY2" fmla="*/ 2268208 h 2268208"/>
                <a:gd name="connsiteX3" fmla="*/ 0 w 2336768"/>
                <a:gd name="connsiteY3" fmla="*/ 2268208 h 2268208"/>
                <a:gd name="connsiteX4" fmla="*/ 0 w 2336768"/>
                <a:gd name="connsiteY4" fmla="*/ 0 h 226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768" h="2268208">
                  <a:moveTo>
                    <a:pt x="0" y="0"/>
                  </a:moveTo>
                  <a:lnTo>
                    <a:pt x="2336768" y="0"/>
                  </a:lnTo>
                  <a:lnTo>
                    <a:pt x="2336768" y="2268208"/>
                  </a:lnTo>
                  <a:lnTo>
                    <a:pt x="0" y="226820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753912D-B680-42CF-8E12-955E34731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1830" t="59428"/>
            <a:stretch>
              <a:fillRect/>
            </a:stretch>
          </p:blipFill>
          <p:spPr>
            <a:xfrm>
              <a:off x="8985220" y="4589792"/>
              <a:ext cx="1584100" cy="2268208"/>
            </a:xfrm>
            <a:custGeom>
              <a:avLst/>
              <a:gdLst>
                <a:gd name="connsiteX0" fmla="*/ 0 w 1584100"/>
                <a:gd name="connsiteY0" fmla="*/ 0 h 2268208"/>
                <a:gd name="connsiteX1" fmla="*/ 1584100 w 1584100"/>
                <a:gd name="connsiteY1" fmla="*/ 0 h 2268208"/>
                <a:gd name="connsiteX2" fmla="*/ 1584100 w 1584100"/>
                <a:gd name="connsiteY2" fmla="*/ 2268208 h 2268208"/>
                <a:gd name="connsiteX3" fmla="*/ 0 w 1584100"/>
                <a:gd name="connsiteY3" fmla="*/ 2268208 h 2268208"/>
                <a:gd name="connsiteX4" fmla="*/ 0 w 1584100"/>
                <a:gd name="connsiteY4" fmla="*/ 0 h 226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100" h="2268208">
                  <a:moveTo>
                    <a:pt x="0" y="0"/>
                  </a:moveTo>
                  <a:lnTo>
                    <a:pt x="1584100" y="0"/>
                  </a:lnTo>
                  <a:lnTo>
                    <a:pt x="1584100" y="2268208"/>
                  </a:lnTo>
                  <a:lnTo>
                    <a:pt x="0" y="226820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</p:pic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779A9989-E629-4213-AC04-17A068C77C89}"/>
              </a:ext>
            </a:extLst>
          </p:cNvPr>
          <p:cNvGrpSpPr/>
          <p:nvPr/>
        </p:nvGrpSpPr>
        <p:grpSpPr>
          <a:xfrm>
            <a:off x="6054055" y="2010183"/>
            <a:ext cx="5389321" cy="3772924"/>
            <a:chOff x="1404728" y="1741736"/>
            <a:chExt cx="5389321" cy="3772924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C0393653-92BE-4BE8-A027-8B7A0491D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25" t="5324" r="32123" b="59027"/>
            <a:stretch/>
          </p:blipFill>
          <p:spPr>
            <a:xfrm>
              <a:off x="1404728" y="1741736"/>
              <a:ext cx="3721662" cy="1540393"/>
            </a:xfrm>
            <a:custGeom>
              <a:avLst/>
              <a:gdLst>
                <a:gd name="connsiteX0" fmla="*/ 0 w 3721662"/>
                <a:gd name="connsiteY0" fmla="*/ 0 h 1540393"/>
                <a:gd name="connsiteX1" fmla="*/ 3721662 w 3721662"/>
                <a:gd name="connsiteY1" fmla="*/ 0 h 1540393"/>
                <a:gd name="connsiteX2" fmla="*/ 3551142 w 3721662"/>
                <a:gd name="connsiteY2" fmla="*/ 1540393 h 1540393"/>
                <a:gd name="connsiteX3" fmla="*/ 0 w 3721662"/>
                <a:gd name="connsiteY3" fmla="*/ 1540393 h 1540393"/>
                <a:gd name="connsiteX4" fmla="*/ 0 w 3721662"/>
                <a:gd name="connsiteY4" fmla="*/ 0 h 154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662" h="1540393">
                  <a:moveTo>
                    <a:pt x="0" y="0"/>
                  </a:moveTo>
                  <a:lnTo>
                    <a:pt x="3721662" y="0"/>
                  </a:lnTo>
                  <a:lnTo>
                    <a:pt x="3551142" y="1540393"/>
                  </a:lnTo>
                  <a:lnTo>
                    <a:pt x="0" y="154039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B2B16EE0-79E4-4E4E-9996-1AE938281B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286" t="5324" r="2749" b="59027"/>
            <a:stretch/>
          </p:blipFill>
          <p:spPr>
            <a:xfrm>
              <a:off x="5149570" y="1741736"/>
              <a:ext cx="1644479" cy="1540393"/>
            </a:xfrm>
            <a:custGeom>
              <a:avLst/>
              <a:gdLst>
                <a:gd name="connsiteX0" fmla="*/ 170520 w 1644479"/>
                <a:gd name="connsiteY0" fmla="*/ 0 h 1540393"/>
                <a:gd name="connsiteX1" fmla="*/ 1644479 w 1644479"/>
                <a:gd name="connsiteY1" fmla="*/ 0 h 1540393"/>
                <a:gd name="connsiteX2" fmla="*/ 1644479 w 1644479"/>
                <a:gd name="connsiteY2" fmla="*/ 1540393 h 1540393"/>
                <a:gd name="connsiteX3" fmla="*/ 0 w 1644479"/>
                <a:gd name="connsiteY3" fmla="*/ 1540393 h 1540393"/>
                <a:gd name="connsiteX4" fmla="*/ 170520 w 1644479"/>
                <a:gd name="connsiteY4" fmla="*/ 0 h 154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479" h="1540393">
                  <a:moveTo>
                    <a:pt x="170520" y="0"/>
                  </a:moveTo>
                  <a:lnTo>
                    <a:pt x="1644479" y="0"/>
                  </a:lnTo>
                  <a:lnTo>
                    <a:pt x="1644479" y="1540393"/>
                  </a:lnTo>
                  <a:lnTo>
                    <a:pt x="0" y="1540393"/>
                  </a:lnTo>
                  <a:lnTo>
                    <a:pt x="170520" y="0"/>
                  </a:ln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AFD33EBC-0204-4E87-81B0-C3DAC7FBB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25" t="45428" r="68241" b="7361"/>
            <a:stretch/>
          </p:blipFill>
          <p:spPr>
            <a:xfrm>
              <a:off x="1404728" y="3474651"/>
              <a:ext cx="1671068" cy="2040009"/>
            </a:xfrm>
            <a:custGeom>
              <a:avLst/>
              <a:gdLst>
                <a:gd name="connsiteX0" fmla="*/ 0 w 1671068"/>
                <a:gd name="connsiteY0" fmla="*/ 0 h 2040009"/>
                <a:gd name="connsiteX1" fmla="*/ 1671068 w 1671068"/>
                <a:gd name="connsiteY1" fmla="*/ 0 h 2040009"/>
                <a:gd name="connsiteX2" fmla="*/ 1552050 w 1671068"/>
                <a:gd name="connsiteY2" fmla="*/ 2040009 h 2040009"/>
                <a:gd name="connsiteX3" fmla="*/ 0 w 1671068"/>
                <a:gd name="connsiteY3" fmla="*/ 2040009 h 2040009"/>
                <a:gd name="connsiteX4" fmla="*/ 0 w 1671068"/>
                <a:gd name="connsiteY4" fmla="*/ 0 h 204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1068" h="2040009">
                  <a:moveTo>
                    <a:pt x="0" y="0"/>
                  </a:moveTo>
                  <a:lnTo>
                    <a:pt x="1671068" y="0"/>
                  </a:lnTo>
                  <a:lnTo>
                    <a:pt x="1552050" y="2040009"/>
                  </a:lnTo>
                  <a:lnTo>
                    <a:pt x="0" y="204000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6BB19E2F-DC3D-4614-AFE6-ED36E7E4C3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961" t="45428" r="15293" b="7361"/>
            <a:stretch/>
          </p:blipFill>
          <p:spPr>
            <a:xfrm>
              <a:off x="3127332" y="3474651"/>
              <a:ext cx="2256574" cy="2040009"/>
            </a:xfrm>
            <a:custGeom>
              <a:avLst/>
              <a:gdLst>
                <a:gd name="connsiteX0" fmla="*/ 119018 w 3644421"/>
                <a:gd name="connsiteY0" fmla="*/ 0 h 2040009"/>
                <a:gd name="connsiteX1" fmla="*/ 3644421 w 3644421"/>
                <a:gd name="connsiteY1" fmla="*/ 0 h 2040009"/>
                <a:gd name="connsiteX2" fmla="*/ 3644421 w 3644421"/>
                <a:gd name="connsiteY2" fmla="*/ 2040009 h 2040009"/>
                <a:gd name="connsiteX3" fmla="*/ 0 w 3644421"/>
                <a:gd name="connsiteY3" fmla="*/ 2040009 h 2040009"/>
                <a:gd name="connsiteX4" fmla="*/ 119018 w 3644421"/>
                <a:gd name="connsiteY4" fmla="*/ 0 h 204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4421" h="2040009">
                  <a:moveTo>
                    <a:pt x="119018" y="0"/>
                  </a:moveTo>
                  <a:lnTo>
                    <a:pt x="3644421" y="0"/>
                  </a:lnTo>
                  <a:lnTo>
                    <a:pt x="3644421" y="2040009"/>
                  </a:lnTo>
                  <a:lnTo>
                    <a:pt x="0" y="2040009"/>
                  </a:lnTo>
                  <a:lnTo>
                    <a:pt x="119018" y="0"/>
                  </a:ln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E71C3322-8EA7-4350-B809-F189263C9A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15" t="921" r="6503" b="3797"/>
            <a:stretch/>
          </p:blipFill>
          <p:spPr>
            <a:xfrm>
              <a:off x="5576888" y="3474651"/>
              <a:ext cx="1217161" cy="204000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8582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9F2176-AA34-4FF5-A275-5BFBB920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技能樹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16A6DBB-8048-4E2F-BD7F-4BC16D3642FE}"/>
              </a:ext>
            </a:extLst>
          </p:cNvPr>
          <p:cNvGrpSpPr/>
          <p:nvPr/>
        </p:nvGrpSpPr>
        <p:grpSpPr>
          <a:xfrm>
            <a:off x="1736522" y="1926568"/>
            <a:ext cx="8219671" cy="3588611"/>
            <a:chOff x="1946246" y="1926568"/>
            <a:chExt cx="8219671" cy="3588611"/>
          </a:xfrm>
        </p:grpSpPr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2DC06D1B-721D-4F57-89BC-94BE693775E6}"/>
                </a:ext>
              </a:extLst>
            </p:cNvPr>
            <p:cNvGrpSpPr/>
            <p:nvPr/>
          </p:nvGrpSpPr>
          <p:grpSpPr>
            <a:xfrm>
              <a:off x="6559078" y="1926568"/>
              <a:ext cx="3606839" cy="3588611"/>
              <a:chOff x="7121371" y="-986971"/>
              <a:chExt cx="6761543" cy="6727371"/>
            </a:xfrm>
          </p:grpSpPr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DD0B42FB-C92C-4E43-95E8-B66D292B6F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923" t="800" r="25404" b="53391"/>
              <a:stretch/>
            </p:blipFill>
            <p:spPr>
              <a:xfrm>
                <a:off x="7121371" y="-986971"/>
                <a:ext cx="3020675" cy="3192086"/>
              </a:xfrm>
              <a:custGeom>
                <a:avLst/>
                <a:gdLst>
                  <a:gd name="connsiteX0" fmla="*/ 0 w 3020675"/>
                  <a:gd name="connsiteY0" fmla="*/ 0 h 3192086"/>
                  <a:gd name="connsiteX1" fmla="*/ 3020675 w 3020675"/>
                  <a:gd name="connsiteY1" fmla="*/ 0 h 3192086"/>
                  <a:gd name="connsiteX2" fmla="*/ 3020675 w 3020675"/>
                  <a:gd name="connsiteY2" fmla="*/ 3192086 h 3192086"/>
                  <a:gd name="connsiteX3" fmla="*/ 0 w 3020675"/>
                  <a:gd name="connsiteY3" fmla="*/ 3192086 h 3192086"/>
                  <a:gd name="connsiteX4" fmla="*/ 0 w 3020675"/>
                  <a:gd name="connsiteY4" fmla="*/ 0 h 3192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20675" h="3192086">
                    <a:moveTo>
                      <a:pt x="0" y="0"/>
                    </a:moveTo>
                    <a:lnTo>
                      <a:pt x="3020675" y="0"/>
                    </a:lnTo>
                    <a:lnTo>
                      <a:pt x="3020675" y="3192086"/>
                    </a:lnTo>
                    <a:lnTo>
                      <a:pt x="0" y="3192086"/>
                    </a:lnTo>
                    <a:lnTo>
                      <a:pt x="0" y="0"/>
                    </a:lnTo>
                    <a:close/>
                  </a:path>
                </a:pathLst>
              </a:custGeom>
              <a:ln w="19050">
                <a:solidFill>
                  <a:schemeClr val="tx1"/>
                </a:solidFill>
              </a:ln>
            </p:spPr>
          </p:pic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FCDE2AFB-BD04-40B4-AE42-B4C0D7E33C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6456" t="800" r="2279" b="63548"/>
              <a:stretch/>
            </p:blipFill>
            <p:spPr>
              <a:xfrm>
                <a:off x="10442988" y="-986971"/>
                <a:ext cx="3439926" cy="2484306"/>
              </a:xfrm>
              <a:custGeom>
                <a:avLst/>
                <a:gdLst>
                  <a:gd name="connsiteX0" fmla="*/ 0 w 3439926"/>
                  <a:gd name="connsiteY0" fmla="*/ 0 h 2484306"/>
                  <a:gd name="connsiteX1" fmla="*/ 3439926 w 3439926"/>
                  <a:gd name="connsiteY1" fmla="*/ 0 h 2484306"/>
                  <a:gd name="connsiteX2" fmla="*/ 3439926 w 3439926"/>
                  <a:gd name="connsiteY2" fmla="*/ 2484306 h 2484306"/>
                  <a:gd name="connsiteX3" fmla="*/ 0 w 3439926"/>
                  <a:gd name="connsiteY3" fmla="*/ 2484306 h 2484306"/>
                  <a:gd name="connsiteX4" fmla="*/ 0 w 3439926"/>
                  <a:gd name="connsiteY4" fmla="*/ 0 h 2484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39926" h="2484306">
                    <a:moveTo>
                      <a:pt x="0" y="0"/>
                    </a:moveTo>
                    <a:lnTo>
                      <a:pt x="3439926" y="0"/>
                    </a:lnTo>
                    <a:lnTo>
                      <a:pt x="3439926" y="2484306"/>
                    </a:lnTo>
                    <a:lnTo>
                      <a:pt x="0" y="2484306"/>
                    </a:lnTo>
                    <a:lnTo>
                      <a:pt x="0" y="0"/>
                    </a:lnTo>
                    <a:close/>
                  </a:path>
                </a:pathLst>
              </a:custGeom>
              <a:ln w="19050">
                <a:solidFill>
                  <a:schemeClr val="tx1"/>
                </a:solidFill>
              </a:ln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879CB808-E8FD-452D-B54B-5815F6FD0F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6456" t="40771" r="2279" b="53391"/>
              <a:stretch/>
            </p:blipFill>
            <p:spPr>
              <a:xfrm>
                <a:off x="10442988" y="1798277"/>
                <a:ext cx="3439926" cy="406838"/>
              </a:xfrm>
              <a:custGeom>
                <a:avLst/>
                <a:gdLst>
                  <a:gd name="connsiteX0" fmla="*/ 0 w 3439926"/>
                  <a:gd name="connsiteY0" fmla="*/ 0 h 406838"/>
                  <a:gd name="connsiteX1" fmla="*/ 3439926 w 3439926"/>
                  <a:gd name="connsiteY1" fmla="*/ 0 h 406838"/>
                  <a:gd name="connsiteX2" fmla="*/ 3439926 w 3439926"/>
                  <a:gd name="connsiteY2" fmla="*/ 406838 h 406838"/>
                  <a:gd name="connsiteX3" fmla="*/ 0 w 3439926"/>
                  <a:gd name="connsiteY3" fmla="*/ 406838 h 406838"/>
                  <a:gd name="connsiteX4" fmla="*/ 0 w 3439926"/>
                  <a:gd name="connsiteY4" fmla="*/ 0 h 406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39926" h="406838">
                    <a:moveTo>
                      <a:pt x="0" y="0"/>
                    </a:moveTo>
                    <a:lnTo>
                      <a:pt x="3439926" y="0"/>
                    </a:lnTo>
                    <a:lnTo>
                      <a:pt x="3439926" y="406838"/>
                    </a:lnTo>
                    <a:lnTo>
                      <a:pt x="0" y="406838"/>
                    </a:lnTo>
                    <a:lnTo>
                      <a:pt x="0" y="0"/>
                    </a:lnTo>
                    <a:close/>
                  </a:path>
                </a:pathLst>
              </a:custGeom>
              <a:ln w="19050">
                <a:solidFill>
                  <a:schemeClr val="tx1"/>
                </a:solidFill>
              </a:ln>
            </p:spPr>
          </p:pic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FAA7ABDF-62DD-4223-8997-EC27B7BC73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923" t="51535" r="13842" b="30296"/>
              <a:stretch/>
            </p:blipFill>
            <p:spPr>
              <a:xfrm>
                <a:off x="7121371" y="2548315"/>
                <a:ext cx="4891109" cy="1266072"/>
              </a:xfrm>
              <a:custGeom>
                <a:avLst/>
                <a:gdLst>
                  <a:gd name="connsiteX0" fmla="*/ 0 w 4891109"/>
                  <a:gd name="connsiteY0" fmla="*/ 0 h 1266072"/>
                  <a:gd name="connsiteX1" fmla="*/ 4891109 w 4891109"/>
                  <a:gd name="connsiteY1" fmla="*/ 0 h 1266072"/>
                  <a:gd name="connsiteX2" fmla="*/ 4891109 w 4891109"/>
                  <a:gd name="connsiteY2" fmla="*/ 1266072 h 1266072"/>
                  <a:gd name="connsiteX3" fmla="*/ 0 w 4891109"/>
                  <a:gd name="connsiteY3" fmla="*/ 1266072 h 1266072"/>
                  <a:gd name="connsiteX4" fmla="*/ 0 w 4891109"/>
                  <a:gd name="connsiteY4" fmla="*/ 0 h 1266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91109" h="1266072">
                    <a:moveTo>
                      <a:pt x="0" y="0"/>
                    </a:moveTo>
                    <a:lnTo>
                      <a:pt x="4891109" y="0"/>
                    </a:lnTo>
                    <a:lnTo>
                      <a:pt x="4891109" y="1266072"/>
                    </a:lnTo>
                    <a:lnTo>
                      <a:pt x="0" y="1266072"/>
                    </a:lnTo>
                    <a:lnTo>
                      <a:pt x="0" y="0"/>
                    </a:lnTo>
                    <a:close/>
                  </a:path>
                </a:pathLst>
              </a:custGeom>
              <a:ln w="19050">
                <a:solidFill>
                  <a:schemeClr val="tx1"/>
                </a:solidFill>
              </a:ln>
            </p:spPr>
          </p:pic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527BE6BF-A394-4CB4-8057-A69753F8F9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8019" t="51535" r="2279" b="30296"/>
              <a:stretch/>
            </p:blipFill>
            <p:spPr>
              <a:xfrm>
                <a:off x="12313422" y="2548315"/>
                <a:ext cx="1569492" cy="1266072"/>
              </a:xfrm>
              <a:custGeom>
                <a:avLst/>
                <a:gdLst>
                  <a:gd name="connsiteX0" fmla="*/ 0 w 1569492"/>
                  <a:gd name="connsiteY0" fmla="*/ 0 h 1266072"/>
                  <a:gd name="connsiteX1" fmla="*/ 1569492 w 1569492"/>
                  <a:gd name="connsiteY1" fmla="*/ 0 h 1266072"/>
                  <a:gd name="connsiteX2" fmla="*/ 1569492 w 1569492"/>
                  <a:gd name="connsiteY2" fmla="*/ 1266072 h 1266072"/>
                  <a:gd name="connsiteX3" fmla="*/ 0 w 1569492"/>
                  <a:gd name="connsiteY3" fmla="*/ 1266072 h 1266072"/>
                  <a:gd name="connsiteX4" fmla="*/ 0 w 1569492"/>
                  <a:gd name="connsiteY4" fmla="*/ 0 h 1266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9492" h="1266072">
                    <a:moveTo>
                      <a:pt x="0" y="0"/>
                    </a:moveTo>
                    <a:lnTo>
                      <a:pt x="1569492" y="0"/>
                    </a:lnTo>
                    <a:lnTo>
                      <a:pt x="1569492" y="1266072"/>
                    </a:lnTo>
                    <a:lnTo>
                      <a:pt x="0" y="1266072"/>
                    </a:lnTo>
                    <a:lnTo>
                      <a:pt x="0" y="0"/>
                    </a:lnTo>
                    <a:close/>
                  </a:path>
                </a:pathLst>
              </a:custGeom>
              <a:ln w="19050">
                <a:solidFill>
                  <a:schemeClr val="tx1"/>
                </a:solidFill>
              </a:ln>
            </p:spPr>
          </p:pic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5AC35C83-B71B-40C5-BA93-61C7CB5F0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923" t="74023" r="24474" b="2656"/>
              <a:stretch/>
            </p:blipFill>
            <p:spPr>
              <a:xfrm>
                <a:off x="7121371" y="4115329"/>
                <a:ext cx="3171146" cy="1625071"/>
              </a:xfrm>
              <a:custGeom>
                <a:avLst/>
                <a:gdLst>
                  <a:gd name="connsiteX0" fmla="*/ 0 w 3171146"/>
                  <a:gd name="connsiteY0" fmla="*/ 0 h 1625071"/>
                  <a:gd name="connsiteX1" fmla="*/ 3171146 w 3171146"/>
                  <a:gd name="connsiteY1" fmla="*/ 0 h 1625071"/>
                  <a:gd name="connsiteX2" fmla="*/ 3171146 w 3171146"/>
                  <a:gd name="connsiteY2" fmla="*/ 1625071 h 1625071"/>
                  <a:gd name="connsiteX3" fmla="*/ 0 w 3171146"/>
                  <a:gd name="connsiteY3" fmla="*/ 1625071 h 1625071"/>
                  <a:gd name="connsiteX4" fmla="*/ 0 w 3171146"/>
                  <a:gd name="connsiteY4" fmla="*/ 0 h 162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146" h="1625071">
                    <a:moveTo>
                      <a:pt x="0" y="0"/>
                    </a:moveTo>
                    <a:lnTo>
                      <a:pt x="3171146" y="0"/>
                    </a:lnTo>
                    <a:lnTo>
                      <a:pt x="3171146" y="1625071"/>
                    </a:lnTo>
                    <a:lnTo>
                      <a:pt x="0" y="1625071"/>
                    </a:lnTo>
                    <a:lnTo>
                      <a:pt x="0" y="0"/>
                    </a:lnTo>
                    <a:close/>
                  </a:path>
                </a:pathLst>
              </a:custGeom>
              <a:ln w="19050">
                <a:solidFill>
                  <a:schemeClr val="tx1"/>
                </a:solidFill>
              </a:ln>
            </p:spPr>
          </p:pic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117C2224-29D6-4369-AF12-1471F0924B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7386" t="74023" r="2279" b="2656"/>
              <a:stretch/>
            </p:blipFill>
            <p:spPr>
              <a:xfrm>
                <a:off x="10593459" y="4115329"/>
                <a:ext cx="3289455" cy="1625071"/>
              </a:xfrm>
              <a:custGeom>
                <a:avLst/>
                <a:gdLst>
                  <a:gd name="connsiteX0" fmla="*/ 0 w 3289455"/>
                  <a:gd name="connsiteY0" fmla="*/ 0 h 1625071"/>
                  <a:gd name="connsiteX1" fmla="*/ 3289455 w 3289455"/>
                  <a:gd name="connsiteY1" fmla="*/ 0 h 1625071"/>
                  <a:gd name="connsiteX2" fmla="*/ 3289455 w 3289455"/>
                  <a:gd name="connsiteY2" fmla="*/ 1625071 h 1625071"/>
                  <a:gd name="connsiteX3" fmla="*/ 0 w 3289455"/>
                  <a:gd name="connsiteY3" fmla="*/ 1625071 h 1625071"/>
                  <a:gd name="connsiteX4" fmla="*/ 0 w 3289455"/>
                  <a:gd name="connsiteY4" fmla="*/ 0 h 162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9455" h="1625071">
                    <a:moveTo>
                      <a:pt x="0" y="0"/>
                    </a:moveTo>
                    <a:lnTo>
                      <a:pt x="3289455" y="0"/>
                    </a:lnTo>
                    <a:lnTo>
                      <a:pt x="3289455" y="1625071"/>
                    </a:lnTo>
                    <a:lnTo>
                      <a:pt x="0" y="1625071"/>
                    </a:lnTo>
                    <a:lnTo>
                      <a:pt x="0" y="0"/>
                    </a:lnTo>
                    <a:close/>
                  </a:path>
                </a:pathLst>
              </a:custGeom>
              <a:ln w="19050">
                <a:solidFill>
                  <a:schemeClr val="tx1"/>
                </a:solidFill>
              </a:ln>
            </p:spPr>
          </p:pic>
        </p:grp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8F466F2-32FE-4685-AED5-83322FFB8A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66" t="800" r="46199" b="2656"/>
            <a:stretch/>
          </p:blipFill>
          <p:spPr>
            <a:xfrm>
              <a:off x="1946246" y="1926568"/>
              <a:ext cx="4429757" cy="3588611"/>
            </a:xfrm>
            <a:custGeom>
              <a:avLst/>
              <a:gdLst>
                <a:gd name="connsiteX0" fmla="*/ 0 w 4429757"/>
                <a:gd name="connsiteY0" fmla="*/ 0 h 3588611"/>
                <a:gd name="connsiteX1" fmla="*/ 4429757 w 4429757"/>
                <a:gd name="connsiteY1" fmla="*/ 0 h 3588611"/>
                <a:gd name="connsiteX2" fmla="*/ 4429757 w 4429757"/>
                <a:gd name="connsiteY2" fmla="*/ 3588611 h 3588611"/>
                <a:gd name="connsiteX3" fmla="*/ 0 w 4429757"/>
                <a:gd name="connsiteY3" fmla="*/ 3588611 h 3588611"/>
                <a:gd name="connsiteX4" fmla="*/ 0 w 4429757"/>
                <a:gd name="connsiteY4" fmla="*/ 0 h 358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9757" h="3588611">
                  <a:moveTo>
                    <a:pt x="0" y="0"/>
                  </a:moveTo>
                  <a:lnTo>
                    <a:pt x="4429757" y="0"/>
                  </a:lnTo>
                  <a:lnTo>
                    <a:pt x="4429757" y="3588611"/>
                  </a:lnTo>
                  <a:lnTo>
                    <a:pt x="0" y="3588611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41196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A426BD-7F08-4E75-9CB3-1265BF2B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F1CF8D-46EF-468C-8795-83ED465E4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DemoShop</a:t>
            </a:r>
            <a:r>
              <a:rPr lang="en-US" altLang="zh-TW" dirty="0"/>
              <a:t>: https://www.hive-core.tk/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986E8C-9539-4B12-A026-E9E43FC77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64800"/>
            <a:ext cx="4676720" cy="216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A4ACAF8-825B-43F5-A2B0-B4A107CDE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64800"/>
            <a:ext cx="4697260" cy="216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2BEB1C7-AF3D-45DD-B85D-214CA9A7F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64800"/>
            <a:ext cx="4694694" cy="216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DF82501-CC80-40C5-9EED-D6A644A4C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464800"/>
            <a:ext cx="4691905" cy="216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4C72A53-9450-484C-999D-06640BF14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464800"/>
            <a:ext cx="4757500" cy="216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92D66E9-ACF6-4510-8AEF-1D83B8F7DF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2464800"/>
            <a:ext cx="4824935" cy="216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D8464C3-5D2B-4791-995A-58F2DE1CF7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464800"/>
            <a:ext cx="4720184" cy="216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9505D22-2316-4FF2-A166-31EE6184BC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2464800"/>
            <a:ext cx="4684546" cy="216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91C1CD7-ED40-49A4-BC45-CE73D5A5FF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302" y="2464800"/>
            <a:ext cx="4684546" cy="2592291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85E41FB7-C160-4168-A4E1-11A5646F59E7}"/>
              </a:ext>
            </a:extLst>
          </p:cNvPr>
          <p:cNvSpPr txBox="1"/>
          <p:nvPr/>
        </p:nvSpPr>
        <p:spPr>
          <a:xfrm>
            <a:off x="1066800" y="5168900"/>
            <a:ext cx="3187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前端：</a:t>
            </a:r>
            <a:r>
              <a:rPr lang="en-US" altLang="zh-TW" dirty="0"/>
              <a:t>React (Material UI)</a:t>
            </a:r>
          </a:p>
          <a:p>
            <a:r>
              <a:rPr lang="zh-TW" altLang="en-US" dirty="0"/>
              <a:t>後端：</a:t>
            </a:r>
            <a:r>
              <a:rPr lang="en-US" altLang="zh-TW" dirty="0"/>
              <a:t>Node + Express + Docker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112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78</Words>
  <Application>Microsoft Office PowerPoint</Application>
  <PresentationFormat>寬螢幕</PresentationFormat>
  <Paragraphs>17</Paragraphs>
  <Slides>5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微軟正黑體</vt:lpstr>
      <vt:lpstr>新細明體</vt:lpstr>
      <vt:lpstr>Arial</vt:lpstr>
      <vt:lpstr>Calibri</vt:lpstr>
      <vt:lpstr>Office 佈景主題</vt:lpstr>
      <vt:lpstr>自我介紹</vt:lpstr>
      <vt:lpstr>個人資料</vt:lpstr>
      <vt:lpstr>興趣</vt:lpstr>
      <vt:lpstr>技能樹</vt:lpstr>
      <vt:lpstr>專案介紹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自我介紹</dc:title>
  <dc:creator>林書恆</dc:creator>
  <cp:lastModifiedBy>林書恆</cp:lastModifiedBy>
  <cp:revision>18</cp:revision>
  <dcterms:created xsi:type="dcterms:W3CDTF">2021-12-06T16:04:23Z</dcterms:created>
  <dcterms:modified xsi:type="dcterms:W3CDTF">2022-03-24T18:07:13Z</dcterms:modified>
</cp:coreProperties>
</file>